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2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1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485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753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0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85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7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17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46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11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02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9F917-E4C6-4D53-BC6C-D7ED24EC1FD5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B3DC6-6FFD-4EC3-B0B0-C41B7641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6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095"/>
            <a:ext cx="9144000" cy="2787505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2" y="4343261"/>
            <a:ext cx="8177968" cy="182893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219670"/>
            <a:ext cx="8305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Ex_d2 Vibration of Footing on Elastic Foundation Soil: </a:t>
            </a:r>
          </a:p>
          <a:p>
            <a:r>
              <a:rPr lang="en-US" dirty="0"/>
              <a:t>	</a:t>
            </a:r>
            <a:r>
              <a:rPr lang="en-US" dirty="0" smtClean="0"/>
              <a:t>Vertical Forces (SINE) Applied Uniformly on surface (Node 610 to 698)</a:t>
            </a:r>
          </a:p>
          <a:p>
            <a:r>
              <a:rPr lang="en-US" dirty="0" smtClean="0"/>
              <a:t>Ex_d3_rocking:  Rocking moments applied on the surface (Point “o” at node 654)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477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404" y="1169636"/>
            <a:ext cx="5914120" cy="355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5800" y="545068"/>
            <a:ext cx="4010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Results from Ex_d2 (Vertical Excitation):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3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545068"/>
            <a:ext cx="4033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Results from Ex_d3 (Rocking Excitation): 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6096000" cy="366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868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 Wu</dc:creator>
  <cp:lastModifiedBy>G Wu</cp:lastModifiedBy>
  <cp:revision>3</cp:revision>
  <dcterms:created xsi:type="dcterms:W3CDTF">2017-02-23T01:09:10Z</dcterms:created>
  <dcterms:modified xsi:type="dcterms:W3CDTF">2017-02-23T01:44:07Z</dcterms:modified>
</cp:coreProperties>
</file>